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-7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cs-CZ" dirty="0" smtClean="0"/>
              <a:t>To jsem já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9600" dirty="0" smtClean="0"/>
              <a:t>Petr 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630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Nejraději si pouštím hudbu od Pink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26" y="1556792"/>
            <a:ext cx="6068010" cy="4780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1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Mým nejoblíbenějším filmem jsou Piráti z Karibiku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786357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 volném čase se nejraději učím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92688" cy="40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Vám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cs-CZ" sz="11500" b="1" dirty="0" smtClean="0"/>
              <a:t>Petr </a:t>
            </a:r>
          </a:p>
          <a:p>
            <a:pPr marL="137160" indent="0" algn="ctr">
              <a:buNone/>
            </a:pPr>
            <a:r>
              <a:rPr lang="cs-CZ" sz="6500" b="1" dirty="0" smtClean="0"/>
              <a:t>5.A</a:t>
            </a:r>
          </a:p>
          <a:p>
            <a:pPr marL="137160" indent="0" algn="ctr">
              <a:buNone/>
            </a:pPr>
            <a:r>
              <a:rPr lang="cs-CZ" sz="7200" b="1" dirty="0" smtClean="0"/>
              <a:t>2019–2020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7903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/>
              <a:t>Já a moje záliby: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bydliště</a:t>
            </a:r>
          </a:p>
          <a:p>
            <a:pPr marL="0" indent="0" algn="ctr">
              <a:buNone/>
            </a:pPr>
            <a:r>
              <a:rPr lang="cs-CZ" b="1" dirty="0" smtClean="0"/>
              <a:t>škola</a:t>
            </a:r>
          </a:p>
          <a:p>
            <a:pPr marL="0" indent="0" algn="ctr">
              <a:buNone/>
            </a:pPr>
            <a:r>
              <a:rPr lang="cs-CZ" b="1" dirty="0" smtClean="0"/>
              <a:t>sport</a:t>
            </a:r>
          </a:p>
          <a:p>
            <a:pPr marL="0" indent="0" algn="ctr">
              <a:buNone/>
            </a:pPr>
            <a:r>
              <a:rPr lang="cs-CZ" b="1" dirty="0" smtClean="0"/>
              <a:t>zvíře</a:t>
            </a:r>
          </a:p>
          <a:p>
            <a:pPr marL="0" indent="0" algn="ctr">
              <a:buNone/>
            </a:pPr>
            <a:r>
              <a:rPr lang="cs-CZ" b="1" dirty="0" smtClean="0"/>
              <a:t>barva</a:t>
            </a:r>
          </a:p>
          <a:p>
            <a:pPr marL="0" indent="0" algn="ctr">
              <a:buNone/>
            </a:pPr>
            <a:r>
              <a:rPr lang="cs-CZ" b="1" dirty="0" smtClean="0"/>
              <a:t>jídlo</a:t>
            </a:r>
          </a:p>
          <a:p>
            <a:pPr marL="0" indent="0" algn="ctr">
              <a:buNone/>
            </a:pPr>
            <a:r>
              <a:rPr lang="cs-CZ" b="1" dirty="0" smtClean="0"/>
              <a:t>oblíbené místo</a:t>
            </a:r>
          </a:p>
          <a:p>
            <a:pPr marL="0" indent="0" algn="ctr">
              <a:buNone/>
            </a:pPr>
            <a:r>
              <a:rPr lang="cs-CZ" b="1" dirty="0" smtClean="0"/>
              <a:t>hudba</a:t>
            </a:r>
          </a:p>
          <a:p>
            <a:pPr marL="0" indent="0" algn="ctr">
              <a:buNone/>
            </a:pPr>
            <a:r>
              <a:rPr lang="cs-CZ" b="1" dirty="0" smtClean="0"/>
              <a:t>film</a:t>
            </a:r>
          </a:p>
          <a:p>
            <a:pPr marL="0" indent="0" algn="ctr">
              <a:buNone/>
            </a:pPr>
            <a:r>
              <a:rPr lang="cs-CZ" b="1" dirty="0" smtClean="0"/>
              <a:t>zájmy</a:t>
            </a:r>
            <a:endParaRPr lang="cs-CZ" b="1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7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Bydlím na Stochově</a:t>
            </a:r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1873250"/>
            <a:ext cx="57150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Navštěvuji Základní školu ve Stochově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2" y="1700808"/>
            <a:ext cx="718016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Hraji košíkovou</a:t>
            </a:r>
            <a:endParaRPr lang="cs-CZ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5" y="1556792"/>
            <a:ext cx="8442115" cy="4677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Mé oblíbené zvíře je pes</a:t>
            </a:r>
            <a:endParaRPr lang="cs-CZ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8" y="1340768"/>
            <a:ext cx="7592949" cy="50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Dobrá barva je MODRÁ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700808"/>
            <a:ext cx="8136904" cy="46085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1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Nejraději jím knedlíky od maminky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20925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Nejraději jezdím na Višňovou</a:t>
            </a:r>
            <a:endParaRPr lang="cs-CZ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437253" cy="4827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4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76</Words>
  <Application>Microsoft Office PowerPoint</Application>
  <PresentationFormat>Předvádění na obrazovce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Vrchol</vt:lpstr>
      <vt:lpstr>To jsem já</vt:lpstr>
      <vt:lpstr>Já a moje záliby:</vt:lpstr>
      <vt:lpstr>Bydlím na Stochově</vt:lpstr>
      <vt:lpstr>Navštěvuji Základní školu ve Stochově</vt:lpstr>
      <vt:lpstr>Hraji košíkovou</vt:lpstr>
      <vt:lpstr>Mé oblíbené zvíře je pes</vt:lpstr>
      <vt:lpstr>Dobrá barva je MODRÁ</vt:lpstr>
      <vt:lpstr>Nejraději jím knedlíky od maminky</vt:lpstr>
      <vt:lpstr>Nejraději jezdím na Višňovou</vt:lpstr>
      <vt:lpstr>Nejraději si pouštím hudbu od Pink</vt:lpstr>
      <vt:lpstr>Mým nejoblíbenějším filmem jsou Piráti z Karibiku</vt:lpstr>
      <vt:lpstr>Ve volném čase se nejraději učím </vt:lpstr>
      <vt:lpstr>Děkuji Vám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kancl</dc:creator>
  <cp:lastModifiedBy>kancl</cp:lastModifiedBy>
  <cp:revision>16</cp:revision>
  <dcterms:created xsi:type="dcterms:W3CDTF">2020-03-02T10:41:11Z</dcterms:created>
  <dcterms:modified xsi:type="dcterms:W3CDTF">2020-04-15T10:12:45Z</dcterms:modified>
</cp:coreProperties>
</file>